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53f67b5e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5b1d8362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6e9cc5a9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767512fa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3117d8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17146601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7fe3f0e6.png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3c34d77d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312f6e6c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20fa8dae.jpe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216bab6c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23c35098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4ddccda2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6be03d7f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4ee5942d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42633ed2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1b16f0b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27f13c0b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4e9d0aa9.png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28270591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19de872f.pn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607d2bed.pn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39cf0618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5b406e9d.pn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46992f4e.png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72f0ce17.png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4d11f6a82f5.png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9bbb2f0.jpeg"/></Relationships>
</file>

<file path=ppt/slides/_rels/slide5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1e0af8e.pn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4d1631e3438.jpe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June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$1,019,484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$17,360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$40,000,000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43 building permits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2.38%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(42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$1,019,484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193.69%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($347,131)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214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-7.36%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(231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$607,221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138.06%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($255,076)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$239,727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$1,438,360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$110,826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$1,551,567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$1,775,995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$40,847,890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$582,268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$18,632,579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$20,838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$942,248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$65,957,380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$411,942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$45,313,649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$22,434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$16,000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$600 - $68,095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June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$22,434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-31.47%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($32,739)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-21.88%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$866,827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1344.64%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($60,003)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$22,434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$134,607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$901,903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$21,645,666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15346"/>
                <a:gridCol w="951906"/>
                <a:gridCol w="1184649"/>
                <a:gridCol w="1828988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WILLIAMS, CHRISTOPHER &amp; BROOKE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$68,095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BRATIC, ROCKO &amp; SANDRA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WATERMAN-PERSHING CONDO PLAT 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$28,912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5560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MEINERS, EILEEN &amp; SAMUEL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5625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LAUBI, DAVID 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5349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JONES, COURTNEY A &amp; TRITOBIA Q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5357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$14,961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$56,500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(5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$14,961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14.73%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($13,041)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66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112.90%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$6,024,898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38408.70%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($15,646)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$14,961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$164,574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115344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$56,185,283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$393,296,978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$74,763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$4,336,279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64596"/>
                <a:gridCol w="951906"/>
                <a:gridCol w="1184649"/>
                <a:gridCol w="1852248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HOGAN, JOSEPH M &amp; ELIZABETH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$16,452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6186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MCWILLIAMS, SEAN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$33,765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6144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WELLS, JOHN DRYDEN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5745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GANNON, MARILYN LAMONT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5763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LEWIS, STEPHANIE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5903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HARRISON, TIMOTHY &amp; MEGAN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5745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BRISCO, BETHANY A &amp; ANDREW F CAWOOD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6223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RHODES, AMANDA JEANNE SOPHIA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5921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TEATER, DANIEL &amp; ARIELLA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VON ROHN, ENRIQUE &amp; MELISSA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5950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GIAIMO, CHRISTOPHER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6210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$99,000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$18,000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$8,000 - $325,000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66.67%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(3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$99,000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1020.75%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($8,833)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34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(17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$644,725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394.22%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($130,453)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$73,758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$442,550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$9,684,000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$471,764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$11,794,096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65074"/>
                <a:gridCol w="951906"/>
                <a:gridCol w="1184649"/>
                <a:gridCol w="151855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DENT, MICHAEL J SR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5561-63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PEEBLES, COURTNEY &amp; DEBORAH A  &amp; SCO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6021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MABS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5931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WILLIAMS, LUCRETIA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5872 JULIAN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MABS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5931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$6,756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$6,756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$6,261 - $7,250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$6,756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$9,170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$6,756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$9,170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053613"/>
                <a:gridCol w="951906"/>
                <a:gridCol w="1184649"/>
                <a:gridCol w="163478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BOHANNON, ANTHONY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5436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MONTGOMERY, JUDY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 WINDERMERE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037650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$16,967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$1,019,484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$43,837,817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$22,434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$134,607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$20,480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$204,800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$14,961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$164,574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$6,756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$53,037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$1,219,850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$607,221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$129,945,284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$866,827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$21,670,666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$112,451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$6,297,250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$6,024,898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$397,643,257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$385,077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$9,170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$644,725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$21,920,646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$16,967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$700 - $80,000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building permits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$16,967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-78.11%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($77,500)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27.78%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$53,037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-18.56%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($65,122)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$13,243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$52,992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$1,059,850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41404"/>
                <a:gridCol w="1005931"/>
                <a:gridCol w="1184649"/>
                <a:gridCol w="175920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CHRISTIAN, MARJORIE P &amp; JOANN 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5088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HOLLINSHED, VANESSA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5179 KENSINGTON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SYKES, DARLENE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5093 MINERVA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LOTT, TAMMY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5201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BENFORD, ERIC L SR &amp; RAHMINA BENFORD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5128 MINERVA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SHIELDS, JANELLE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5079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GREEN LINE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5105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STONE, JEROME &amp; FELICIA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5120 RIDGE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BINGHAM, JEFFREY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5179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$47,500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$47,500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$10,000 - $85,000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June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$47,500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-28.03%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($66,000)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$58,357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74.85%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($33,375)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$20,480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$5,250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442153"/>
                <a:gridCol w="951906"/>
                <a:gridCol w="1184649"/>
                <a:gridCol w="1549519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KINGSWAY DEVELOPMENT,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4852 FOUNTAIN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HUNT, VANESSA 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764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June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-88.32%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($6,850)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June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$72,500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$72,500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$20,000 - $125,000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June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$72,500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625.00%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($10,000)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-57.89%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(19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$48,135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-70.03%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($160,603)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$24,146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$61,186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$305,931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869234"/>
                <a:gridCol w="951906"/>
                <a:gridCol w="1184649"/>
                <a:gridCol w="1588537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ALEXSAW HOLDINGS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4339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 ESTATES PHASE I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3920 C D BANKS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June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-9.09%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(11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$20,480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June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-69.10%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($66,273)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56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-37.08%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(89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$112,451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-14.39%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($131,357)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June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$297,820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$4,467,300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$58,740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$352,439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$1,477,511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892222"/>
                <a:gridCol w="1005931"/>
                <a:gridCol w="1184649"/>
                <a:gridCol w="2015482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GREATER GOODS HOLDING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4427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FARRELL, MYLES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4401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TISOTO, JEFFREY &amp; LYNNE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4529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PARK SOUTH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4366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PATTERSON, EUDORA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4418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WILSON, SARAH &amp; MARK MANGAPORA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4544-46 OAKLAND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DOGWOOD STL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4308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RICH, TOM &amp; WILLIAM DONAHUE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4481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GROVE GARDENS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1327 S VANDEVENTER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4014 CHOUTEAU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4014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2020-07-16T14:24:16Z</dcterms:modified>
  <cp:category/>
</cp:coreProperties>
</file>